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0" r:id="rId65"/>
    <p:sldId id="321" r:id="rId66"/>
    <p:sldId id="322" r:id="rId67"/>
    <p:sldId id="323" r:id="rId68"/>
    <p:sldId id="324" r:id="rId69"/>
    <p:sldId id="325" r:id="rId70"/>
    <p:sldId id="326" r:id="rId71"/>
    <p:sldId id="327" r:id="rId72"/>
    <p:sldId id="328" r:id="rId73"/>
    <p:sldId id="329" r:id="rId74"/>
    <p:sldId id="330" r:id="rId75"/>
    <p:sldId id="331" r:id="rId76"/>
    <p:sldId id="332" r:id="rId77"/>
    <p:sldId id="333" r:id="rId78"/>
    <p:sldId id="334" r:id="rId79"/>
    <p:sldId id="335" r:id="rId80"/>
    <p:sldId id="336" r:id="rId81"/>
    <p:sldId id="337" r:id="rId82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3" d="2"/>
        <a:sy n="3" d="2"/>
      </p:scale>
      <p:origin x="-6" y="-18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61" Type="http://schemas.openxmlformats.org/officeDocument/2006/relationships/slide" Target="slides/slide60.xml"/><Relationship Id="rId82" Type="http://schemas.openxmlformats.org/officeDocument/2006/relationships/slide" Target="slides/slide8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B7A5B-7CD6-DBF7-4AA0-90450F8B4D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9B4B0-8EC8-B403-C828-F78174C1C2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11DFDE-278A-4935-CA87-F8BF2E76C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4CC84-D8BD-B525-7F55-D9C28A4B0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B287D-3CDB-579E-DD44-459F4DFBD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69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3C12A-8244-2EA8-955F-66D149423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89331-B879-6246-EFAD-16BEFD6AA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E7AD8-0402-3394-2460-4ED33A584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AD1A2-9F4F-D7AD-12A9-970F66319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C6044-1270-C284-193C-F6282DDAB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396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AD77B-3DDF-6147-2ADF-BB2026D83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66ECB8-8B32-BDCC-00F6-52039C1A17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1489B7-7108-6225-3B2E-5680A1BD8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62C093-4119-F989-7D62-C7B52987D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9D910-CC0A-3A86-E25F-D4BAA2E14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350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40B5B-6959-827B-1778-0584C632E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8343B-C4B8-2C9C-BC3F-72B53A7C13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42004E-583D-380F-E64B-A936E5DD71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CC42FE-F04C-D967-7E09-F1546B92F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C287AB-8D98-425E-530C-990DFE87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C8529A-402F-9B42-BFE0-ACEE14839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099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AF156-0E65-8D3A-CE65-5E4C7CCB3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161DB0-E4FF-F53F-A8B4-4D95DCC77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A354B-17C6-CB54-EFC9-C6D40B1685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39AE61-4D29-D680-725A-27C54FDC12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4A3394-6563-268E-2513-DD6487DD9E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B542A2-0A3C-2BD2-7CAB-8969DDAC6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C200A7-B940-C77E-10B5-B4F8C5816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A1371F-DD3E-83CD-ED36-90EAE141A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622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0E0D0-AAD2-A3B1-9031-4C4CABCF2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5FB5A4-F42E-3D53-2198-481A9E2E2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28E1D4-B91E-9701-FBAF-298E90A23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E15B49-5FB9-0457-2124-0B4D4ECC0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790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7C18CE-4B5A-C708-156A-CBD41C68B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0AA785-307B-2FAE-3E91-26E623838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CF72B4-6859-24CD-D3F5-501DD03C9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627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66E8E-89B4-4135-4708-5CDC71C29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017CE-4543-AD3F-04A2-7D9010261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29D77B-7FD5-5DAA-A2B0-3630C767A6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EFCAB-140B-898E-6551-D4F4E23C7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A58DD-6597-0A45-F153-262BB1664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D96E6-F69E-F988-85F0-69DE33178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638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44394-FA0F-5E1D-E72F-41DC7B33D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DF35DF-531A-50EC-123B-174B63B432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B90DDA-6D3F-CF0A-0AE9-ED1CA22CEE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D026DF-3E17-4C3B-2962-FFB3A7FC3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6446B5-96E0-350B-C3B8-0BBD60039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D3223A-A2EC-72F9-E354-FD87AE897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368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0E6B1-B565-1D52-5BBD-ADC231383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1C0F62-6259-EFF2-5BF7-2BBF8E9307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96AD5-8EF3-E7A0-A737-5900E1F7E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6F792-FE74-D56A-FA11-A0E346897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9BC5C-E22D-42C2-ADFF-DEBA84AB2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5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2C0FF8-649F-7709-F269-C3BA58A07F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3052D-2879-AD5F-FF25-9AA9E0C846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D1344-B61B-858C-14F3-2A9040B6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31EE1-0208-2A12-5260-E6F2515ED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4627A-B628-903F-6685-966B3A8EF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26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F0ED39-070A-E60A-3C0B-40738C9F7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21FE5-AC93-0010-FE40-FCE3DCAA81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C995B-393C-D6C4-9CA9-08594D3538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59DBD1-D9DB-4651-94F3-4C8579757EE5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ACBB-E65A-44DD-4A58-FFF04CDD10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691C0-CCB8-E0C6-800B-A817AF75CE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D60428-4D4D-4166-A6FF-2ADC62D0E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3727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6">
            <a:extLst>
              <a:ext uri="{FF2B5EF4-FFF2-40B4-BE49-F238E27FC236}">
                <a16:creationId xmlns:a16="http://schemas.microsoft.com/office/drawing/2014/main" id="{070EA370-8F90-516D-61EC-C388DFB03E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702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7">
            <a:extLst>
              <a:ext uri="{FF2B5EF4-FFF2-40B4-BE49-F238E27FC236}">
                <a16:creationId xmlns:a16="http://schemas.microsoft.com/office/drawing/2014/main" id="{93D93D24-0A21-264F-60A9-43EA92E854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21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8">
            <a:extLst>
              <a:ext uri="{FF2B5EF4-FFF2-40B4-BE49-F238E27FC236}">
                <a16:creationId xmlns:a16="http://schemas.microsoft.com/office/drawing/2014/main" id="{3EDE4996-8C91-C81E-755A-E9722FF76F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984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9">
            <a:extLst>
              <a:ext uri="{FF2B5EF4-FFF2-40B4-BE49-F238E27FC236}">
                <a16:creationId xmlns:a16="http://schemas.microsoft.com/office/drawing/2014/main" id="{8F86C2D0-32EC-8CB6-4657-DB9484C52D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076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0">
            <a:extLst>
              <a:ext uri="{FF2B5EF4-FFF2-40B4-BE49-F238E27FC236}">
                <a16:creationId xmlns:a16="http://schemas.microsoft.com/office/drawing/2014/main" id="{D3FB2BA6-1B94-BBA7-0AA3-7664C2CB48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355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1">
            <a:extLst>
              <a:ext uri="{FF2B5EF4-FFF2-40B4-BE49-F238E27FC236}">
                <a16:creationId xmlns:a16="http://schemas.microsoft.com/office/drawing/2014/main" id="{A08128F7-3918-243D-C20D-D4315046A9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766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2">
            <a:extLst>
              <a:ext uri="{FF2B5EF4-FFF2-40B4-BE49-F238E27FC236}">
                <a16:creationId xmlns:a16="http://schemas.microsoft.com/office/drawing/2014/main" id="{70BC3AD9-7C0B-E567-4207-BDC79F00E6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270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3">
            <a:extLst>
              <a:ext uri="{FF2B5EF4-FFF2-40B4-BE49-F238E27FC236}">
                <a16:creationId xmlns:a16="http://schemas.microsoft.com/office/drawing/2014/main" id="{E3AA6C7D-24AC-5636-3B72-5D1462900C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078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4">
            <a:extLst>
              <a:ext uri="{FF2B5EF4-FFF2-40B4-BE49-F238E27FC236}">
                <a16:creationId xmlns:a16="http://schemas.microsoft.com/office/drawing/2014/main" id="{0874CDED-111F-8C63-E51C-DC072F6BE4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708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5">
            <a:extLst>
              <a:ext uri="{FF2B5EF4-FFF2-40B4-BE49-F238E27FC236}">
                <a16:creationId xmlns:a16="http://schemas.microsoft.com/office/drawing/2014/main" id="{9EFF32D4-CE7E-15E0-5C03-C1DF34A61C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862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6">
            <a:extLst>
              <a:ext uri="{FF2B5EF4-FFF2-40B4-BE49-F238E27FC236}">
                <a16:creationId xmlns:a16="http://schemas.microsoft.com/office/drawing/2014/main" id="{B4FEFE49-469A-0935-F7A6-4CB11C6BA1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151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7">
            <a:extLst>
              <a:ext uri="{FF2B5EF4-FFF2-40B4-BE49-F238E27FC236}">
                <a16:creationId xmlns:a16="http://schemas.microsoft.com/office/drawing/2014/main" id="{32038D3D-5F0E-F7CF-FEDA-92AB5F9388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390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8">
            <a:extLst>
              <a:ext uri="{FF2B5EF4-FFF2-40B4-BE49-F238E27FC236}">
                <a16:creationId xmlns:a16="http://schemas.microsoft.com/office/drawing/2014/main" id="{68C271D3-45E3-12A0-E23E-C0A2ECB227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982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79">
            <a:extLst>
              <a:ext uri="{FF2B5EF4-FFF2-40B4-BE49-F238E27FC236}">
                <a16:creationId xmlns:a16="http://schemas.microsoft.com/office/drawing/2014/main" id="{21D13333-3189-5850-0558-595BF56FB5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6330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0">
            <a:extLst>
              <a:ext uri="{FF2B5EF4-FFF2-40B4-BE49-F238E27FC236}">
                <a16:creationId xmlns:a16="http://schemas.microsoft.com/office/drawing/2014/main" id="{815C7165-0D92-AE27-1BF0-C362958370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924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1">
            <a:extLst>
              <a:ext uri="{FF2B5EF4-FFF2-40B4-BE49-F238E27FC236}">
                <a16:creationId xmlns:a16="http://schemas.microsoft.com/office/drawing/2014/main" id="{8A317477-1728-E663-F309-9D79658E5C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1672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2">
            <a:extLst>
              <a:ext uri="{FF2B5EF4-FFF2-40B4-BE49-F238E27FC236}">
                <a16:creationId xmlns:a16="http://schemas.microsoft.com/office/drawing/2014/main" id="{8AAAE8E8-9629-E1F6-5114-BD364B4D80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0685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3">
            <a:extLst>
              <a:ext uri="{FF2B5EF4-FFF2-40B4-BE49-F238E27FC236}">
                <a16:creationId xmlns:a16="http://schemas.microsoft.com/office/drawing/2014/main" id="{E6B88CA9-7DA7-ABC0-C13E-81EE0AB5D7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7549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4">
            <a:extLst>
              <a:ext uri="{FF2B5EF4-FFF2-40B4-BE49-F238E27FC236}">
                <a16:creationId xmlns:a16="http://schemas.microsoft.com/office/drawing/2014/main" id="{F944A08B-FC41-5960-4392-BE29122275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991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5">
            <a:extLst>
              <a:ext uri="{FF2B5EF4-FFF2-40B4-BE49-F238E27FC236}">
                <a16:creationId xmlns:a16="http://schemas.microsoft.com/office/drawing/2014/main" id="{6DE2F83E-22EF-DC32-51E7-39DE4EAE89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540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6">
            <a:extLst>
              <a:ext uri="{FF2B5EF4-FFF2-40B4-BE49-F238E27FC236}">
                <a16:creationId xmlns:a16="http://schemas.microsoft.com/office/drawing/2014/main" id="{1BA65B14-0F9F-2446-B88A-23A735DB1F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8538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7">
            <a:extLst>
              <a:ext uri="{FF2B5EF4-FFF2-40B4-BE49-F238E27FC236}">
                <a16:creationId xmlns:a16="http://schemas.microsoft.com/office/drawing/2014/main" id="{5B8CC951-D138-44FF-5EE3-23C112450A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1874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8">
            <a:extLst>
              <a:ext uri="{FF2B5EF4-FFF2-40B4-BE49-F238E27FC236}">
                <a16:creationId xmlns:a16="http://schemas.microsoft.com/office/drawing/2014/main" id="{E9B73866-A7C6-65B7-1B3D-7C588F0018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9766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89">
            <a:extLst>
              <a:ext uri="{FF2B5EF4-FFF2-40B4-BE49-F238E27FC236}">
                <a16:creationId xmlns:a16="http://schemas.microsoft.com/office/drawing/2014/main" id="{BAE2C761-6E6F-3652-FAF0-C0C25DBC6E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4229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0">
            <a:extLst>
              <a:ext uri="{FF2B5EF4-FFF2-40B4-BE49-F238E27FC236}">
                <a16:creationId xmlns:a16="http://schemas.microsoft.com/office/drawing/2014/main" id="{FF4AD251-4EAA-0195-6636-966736462F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8531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1">
            <a:extLst>
              <a:ext uri="{FF2B5EF4-FFF2-40B4-BE49-F238E27FC236}">
                <a16:creationId xmlns:a16="http://schemas.microsoft.com/office/drawing/2014/main" id="{43F80655-5529-0B14-D47A-6F29EA4D1D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1883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2">
            <a:extLst>
              <a:ext uri="{FF2B5EF4-FFF2-40B4-BE49-F238E27FC236}">
                <a16:creationId xmlns:a16="http://schemas.microsoft.com/office/drawing/2014/main" id="{A0DA0331-44F5-993B-8258-C5C098858E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6567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3">
            <a:extLst>
              <a:ext uri="{FF2B5EF4-FFF2-40B4-BE49-F238E27FC236}">
                <a16:creationId xmlns:a16="http://schemas.microsoft.com/office/drawing/2014/main" id="{A829571E-CC76-7DB9-8CCB-25AB3961FB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8752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4">
            <a:extLst>
              <a:ext uri="{FF2B5EF4-FFF2-40B4-BE49-F238E27FC236}">
                <a16:creationId xmlns:a16="http://schemas.microsoft.com/office/drawing/2014/main" id="{ACC4EA9B-1C14-EB22-BDC2-A5DEDEFB5B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7523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5">
            <a:extLst>
              <a:ext uri="{FF2B5EF4-FFF2-40B4-BE49-F238E27FC236}">
                <a16:creationId xmlns:a16="http://schemas.microsoft.com/office/drawing/2014/main" id="{F80A47E4-D6FC-29F0-19F0-7888D6DC60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8440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6">
            <a:extLst>
              <a:ext uri="{FF2B5EF4-FFF2-40B4-BE49-F238E27FC236}">
                <a16:creationId xmlns:a16="http://schemas.microsoft.com/office/drawing/2014/main" id="{95AFB743-6756-93A9-19A9-4F0F86811E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5640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7">
            <a:extLst>
              <a:ext uri="{FF2B5EF4-FFF2-40B4-BE49-F238E27FC236}">
                <a16:creationId xmlns:a16="http://schemas.microsoft.com/office/drawing/2014/main" id="{3490CA47-1EE7-3927-4EF7-77D43947ED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1465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8">
            <a:extLst>
              <a:ext uri="{FF2B5EF4-FFF2-40B4-BE49-F238E27FC236}">
                <a16:creationId xmlns:a16="http://schemas.microsoft.com/office/drawing/2014/main" id="{478B1500-70C6-99C8-D7E9-A0D87B56F5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4591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99">
            <a:extLst>
              <a:ext uri="{FF2B5EF4-FFF2-40B4-BE49-F238E27FC236}">
                <a16:creationId xmlns:a16="http://schemas.microsoft.com/office/drawing/2014/main" id="{CE7C25F0-0639-BF56-8DAC-44D173B7D5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50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0">
            <a:extLst>
              <a:ext uri="{FF2B5EF4-FFF2-40B4-BE49-F238E27FC236}">
                <a16:creationId xmlns:a16="http://schemas.microsoft.com/office/drawing/2014/main" id="{B6DFD476-81A6-2CB4-7935-439042BAC2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4581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1">
            <a:extLst>
              <a:ext uri="{FF2B5EF4-FFF2-40B4-BE49-F238E27FC236}">
                <a16:creationId xmlns:a16="http://schemas.microsoft.com/office/drawing/2014/main" id="{2664E9AD-2EDD-8CC6-69F1-5DDFF94B54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6296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2">
            <a:extLst>
              <a:ext uri="{FF2B5EF4-FFF2-40B4-BE49-F238E27FC236}">
                <a16:creationId xmlns:a16="http://schemas.microsoft.com/office/drawing/2014/main" id="{BE1A4F3C-54D7-2063-1A4F-EF97D79AEC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9606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3">
            <a:extLst>
              <a:ext uri="{FF2B5EF4-FFF2-40B4-BE49-F238E27FC236}">
                <a16:creationId xmlns:a16="http://schemas.microsoft.com/office/drawing/2014/main" id="{511CD8B2-4A1B-8BAB-D873-00CD0C61E3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6713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4">
            <a:extLst>
              <a:ext uri="{FF2B5EF4-FFF2-40B4-BE49-F238E27FC236}">
                <a16:creationId xmlns:a16="http://schemas.microsoft.com/office/drawing/2014/main" id="{0C0AB04D-6860-B56E-0C47-C7433C67A7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9123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5">
            <a:extLst>
              <a:ext uri="{FF2B5EF4-FFF2-40B4-BE49-F238E27FC236}">
                <a16:creationId xmlns:a16="http://schemas.microsoft.com/office/drawing/2014/main" id="{DEAF09EC-2A6E-B281-D5A7-4BA1D82CA9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1362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6">
            <a:extLst>
              <a:ext uri="{FF2B5EF4-FFF2-40B4-BE49-F238E27FC236}">
                <a16:creationId xmlns:a16="http://schemas.microsoft.com/office/drawing/2014/main" id="{494F8962-418D-B043-AF07-904532E4EA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8256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7">
            <a:extLst>
              <a:ext uri="{FF2B5EF4-FFF2-40B4-BE49-F238E27FC236}">
                <a16:creationId xmlns:a16="http://schemas.microsoft.com/office/drawing/2014/main" id="{F89AF0E7-5EA7-C00C-A1FC-3E261A9272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5860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8">
            <a:extLst>
              <a:ext uri="{FF2B5EF4-FFF2-40B4-BE49-F238E27FC236}">
                <a16:creationId xmlns:a16="http://schemas.microsoft.com/office/drawing/2014/main" id="{705E7F73-B013-73F5-16A9-C458605AA2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7330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09">
            <a:extLst>
              <a:ext uri="{FF2B5EF4-FFF2-40B4-BE49-F238E27FC236}">
                <a16:creationId xmlns:a16="http://schemas.microsoft.com/office/drawing/2014/main" id="{5CF11274-413D-67CB-68D1-3BC2EEDE1F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91116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0">
            <a:extLst>
              <a:ext uri="{FF2B5EF4-FFF2-40B4-BE49-F238E27FC236}">
                <a16:creationId xmlns:a16="http://schemas.microsoft.com/office/drawing/2014/main" id="{D43C1060-4A1D-F965-A503-EC7F8A2097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79741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1">
            <a:extLst>
              <a:ext uri="{FF2B5EF4-FFF2-40B4-BE49-F238E27FC236}">
                <a16:creationId xmlns:a16="http://schemas.microsoft.com/office/drawing/2014/main" id="{7E81103A-D7B3-19C9-8CF0-6BC44021DF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94945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2">
            <a:extLst>
              <a:ext uri="{FF2B5EF4-FFF2-40B4-BE49-F238E27FC236}">
                <a16:creationId xmlns:a16="http://schemas.microsoft.com/office/drawing/2014/main" id="{8B363028-EEF9-0844-1DDF-F1BCB10C58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6896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3">
            <a:extLst>
              <a:ext uri="{FF2B5EF4-FFF2-40B4-BE49-F238E27FC236}">
                <a16:creationId xmlns:a16="http://schemas.microsoft.com/office/drawing/2014/main" id="{980DD09E-EF1F-B8A6-4F8C-7FC15743B0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23174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4">
            <a:extLst>
              <a:ext uri="{FF2B5EF4-FFF2-40B4-BE49-F238E27FC236}">
                <a16:creationId xmlns:a16="http://schemas.microsoft.com/office/drawing/2014/main" id="{8B8669B9-1F65-6998-A65C-85E73CB2C6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34885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5">
            <a:extLst>
              <a:ext uri="{FF2B5EF4-FFF2-40B4-BE49-F238E27FC236}">
                <a16:creationId xmlns:a16="http://schemas.microsoft.com/office/drawing/2014/main" id="{87FCA854-F35F-E947-10D8-1849BB3614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649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6">
            <a:extLst>
              <a:ext uri="{FF2B5EF4-FFF2-40B4-BE49-F238E27FC236}">
                <a16:creationId xmlns:a16="http://schemas.microsoft.com/office/drawing/2014/main" id="{06D91BAF-AE6D-443E-C2FF-B418D1F197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86873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7">
            <a:extLst>
              <a:ext uri="{FF2B5EF4-FFF2-40B4-BE49-F238E27FC236}">
                <a16:creationId xmlns:a16="http://schemas.microsoft.com/office/drawing/2014/main" id="{0C94D34F-FD68-111B-ABFA-F39EB6FCF7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65803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8">
            <a:extLst>
              <a:ext uri="{FF2B5EF4-FFF2-40B4-BE49-F238E27FC236}">
                <a16:creationId xmlns:a16="http://schemas.microsoft.com/office/drawing/2014/main" id="{2A2AAFBB-91B2-2950-C5E6-AC43F81BB6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91597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19">
            <a:extLst>
              <a:ext uri="{FF2B5EF4-FFF2-40B4-BE49-F238E27FC236}">
                <a16:creationId xmlns:a16="http://schemas.microsoft.com/office/drawing/2014/main" id="{7D013B19-F7BA-DEC9-7FF3-984BA05A1A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92961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0">
            <a:extLst>
              <a:ext uri="{FF2B5EF4-FFF2-40B4-BE49-F238E27FC236}">
                <a16:creationId xmlns:a16="http://schemas.microsoft.com/office/drawing/2014/main" id="{724FD902-A8C1-F0C5-3DCF-37C99670C9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68396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1">
            <a:extLst>
              <a:ext uri="{FF2B5EF4-FFF2-40B4-BE49-F238E27FC236}">
                <a16:creationId xmlns:a16="http://schemas.microsoft.com/office/drawing/2014/main" id="{C54E10A5-96EC-4CA5-9D81-AEB0740E29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8772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2">
            <a:extLst>
              <a:ext uri="{FF2B5EF4-FFF2-40B4-BE49-F238E27FC236}">
                <a16:creationId xmlns:a16="http://schemas.microsoft.com/office/drawing/2014/main" id="{277CE05A-6528-53FC-5F1A-AB90BBD73F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65191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3">
            <a:extLst>
              <a:ext uri="{FF2B5EF4-FFF2-40B4-BE49-F238E27FC236}">
                <a16:creationId xmlns:a16="http://schemas.microsoft.com/office/drawing/2014/main" id="{2F39EF3A-A0C2-68B6-58F9-D8FEA07FC2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20925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4">
            <a:extLst>
              <a:ext uri="{FF2B5EF4-FFF2-40B4-BE49-F238E27FC236}">
                <a16:creationId xmlns:a16="http://schemas.microsoft.com/office/drawing/2014/main" id="{3F9B57B6-0E92-696B-7CBB-4043C8A6F1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32157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5">
            <a:extLst>
              <a:ext uri="{FF2B5EF4-FFF2-40B4-BE49-F238E27FC236}">
                <a16:creationId xmlns:a16="http://schemas.microsoft.com/office/drawing/2014/main" id="{F2EEC462-6CAD-8ABA-CE88-78A4DAE631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47519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6">
            <a:extLst>
              <a:ext uri="{FF2B5EF4-FFF2-40B4-BE49-F238E27FC236}">
                <a16:creationId xmlns:a16="http://schemas.microsoft.com/office/drawing/2014/main" id="{F70A2BED-F9C1-3505-D76F-24FAF2C9AB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58953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7">
            <a:extLst>
              <a:ext uri="{FF2B5EF4-FFF2-40B4-BE49-F238E27FC236}">
                <a16:creationId xmlns:a16="http://schemas.microsoft.com/office/drawing/2014/main" id="{83D475C3-2D49-B940-B839-59CCB273AD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18350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8">
            <a:extLst>
              <a:ext uri="{FF2B5EF4-FFF2-40B4-BE49-F238E27FC236}">
                <a16:creationId xmlns:a16="http://schemas.microsoft.com/office/drawing/2014/main" id="{81C274FE-8A39-3484-2458-E87410E07E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67935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29">
            <a:extLst>
              <a:ext uri="{FF2B5EF4-FFF2-40B4-BE49-F238E27FC236}">
                <a16:creationId xmlns:a16="http://schemas.microsoft.com/office/drawing/2014/main" id="{1F29057A-5E0F-8906-977C-6B5F8328B6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75216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0">
            <a:extLst>
              <a:ext uri="{FF2B5EF4-FFF2-40B4-BE49-F238E27FC236}">
                <a16:creationId xmlns:a16="http://schemas.microsoft.com/office/drawing/2014/main" id="{AD6F36C8-440C-E41B-B299-91E5D035B6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3718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1">
            <a:extLst>
              <a:ext uri="{FF2B5EF4-FFF2-40B4-BE49-F238E27FC236}">
                <a16:creationId xmlns:a16="http://schemas.microsoft.com/office/drawing/2014/main" id="{CDA59F38-4C71-79A9-18A2-9A6039ABA1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98255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2">
            <a:extLst>
              <a:ext uri="{FF2B5EF4-FFF2-40B4-BE49-F238E27FC236}">
                <a16:creationId xmlns:a16="http://schemas.microsoft.com/office/drawing/2014/main" id="{271D9EE1-77EB-D4D1-B45B-80A1665678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750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3">
            <a:extLst>
              <a:ext uri="{FF2B5EF4-FFF2-40B4-BE49-F238E27FC236}">
                <a16:creationId xmlns:a16="http://schemas.microsoft.com/office/drawing/2014/main" id="{B3B56BB2-6DDF-C81F-1FBC-C01729E73A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66495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4">
            <a:extLst>
              <a:ext uri="{FF2B5EF4-FFF2-40B4-BE49-F238E27FC236}">
                <a16:creationId xmlns:a16="http://schemas.microsoft.com/office/drawing/2014/main" id="{B54956C8-C065-C967-1374-EF128984A3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47326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5">
            <a:extLst>
              <a:ext uri="{FF2B5EF4-FFF2-40B4-BE49-F238E27FC236}">
                <a16:creationId xmlns:a16="http://schemas.microsoft.com/office/drawing/2014/main" id="{42DF21CD-9E2C-F6F7-DB80-F0F9FEA14D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54452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6">
            <a:extLst>
              <a:ext uri="{FF2B5EF4-FFF2-40B4-BE49-F238E27FC236}">
                <a16:creationId xmlns:a16="http://schemas.microsoft.com/office/drawing/2014/main" id="{99A6582B-F84A-D823-43ED-7937A635A9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38278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7">
            <a:extLst>
              <a:ext uri="{FF2B5EF4-FFF2-40B4-BE49-F238E27FC236}">
                <a16:creationId xmlns:a16="http://schemas.microsoft.com/office/drawing/2014/main" id="{606BC28F-7D62-8008-6861-42E610E090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25870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8">
            <a:extLst>
              <a:ext uri="{FF2B5EF4-FFF2-40B4-BE49-F238E27FC236}">
                <a16:creationId xmlns:a16="http://schemas.microsoft.com/office/drawing/2014/main" id="{FD1FD2B2-D31F-8AE3-2507-789D6BEC0E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28840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39">
            <a:extLst>
              <a:ext uri="{FF2B5EF4-FFF2-40B4-BE49-F238E27FC236}">
                <a16:creationId xmlns:a16="http://schemas.microsoft.com/office/drawing/2014/main" id="{5694BBCB-F8F2-289D-A6FE-4129FA46AB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5218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0">
            <a:extLst>
              <a:ext uri="{FF2B5EF4-FFF2-40B4-BE49-F238E27FC236}">
                <a16:creationId xmlns:a16="http://schemas.microsoft.com/office/drawing/2014/main" id="{009943EB-E3F3-D4CB-10C1-CAFB0923C9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48410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1">
            <a:extLst>
              <a:ext uri="{FF2B5EF4-FFF2-40B4-BE49-F238E27FC236}">
                <a16:creationId xmlns:a16="http://schemas.microsoft.com/office/drawing/2014/main" id="{DC210835-E345-1BA9-8CEB-31BDCCEED1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50744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2">
            <a:extLst>
              <a:ext uri="{FF2B5EF4-FFF2-40B4-BE49-F238E27FC236}">
                <a16:creationId xmlns:a16="http://schemas.microsoft.com/office/drawing/2014/main" id="{B3DE2E96-8EAF-8E94-5E22-128AC729B4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37485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3">
            <a:extLst>
              <a:ext uri="{FF2B5EF4-FFF2-40B4-BE49-F238E27FC236}">
                <a16:creationId xmlns:a16="http://schemas.microsoft.com/office/drawing/2014/main" id="{E2D7288D-756D-AB45-A756-15C89638E4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08447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4">
            <a:extLst>
              <a:ext uri="{FF2B5EF4-FFF2-40B4-BE49-F238E27FC236}">
                <a16:creationId xmlns:a16="http://schemas.microsoft.com/office/drawing/2014/main" id="{08E0005A-EFE4-5BA5-93F0-D408528ECD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46633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5">
            <a:extLst>
              <a:ext uri="{FF2B5EF4-FFF2-40B4-BE49-F238E27FC236}">
                <a16:creationId xmlns:a16="http://schemas.microsoft.com/office/drawing/2014/main" id="{87E5EB27-E7E6-0031-7A9D-19C6402C3C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65037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6">
            <a:extLst>
              <a:ext uri="{FF2B5EF4-FFF2-40B4-BE49-F238E27FC236}">
                <a16:creationId xmlns:a16="http://schemas.microsoft.com/office/drawing/2014/main" id="{BA7E6D12-E13F-77BD-323C-C6CF34F6DA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595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81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81</vt:i4>
      </vt:variant>
    </vt:vector>
  </HeadingPairs>
  <TitlesOfParts>
    <vt:vector size="8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Spirit AeroSystems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Jenkins, Drew C (US)</dc:creator>
  <cp:lastModifiedBy>Jenkins, Drew C (US)</cp:lastModifiedBy>
  <cp:revision>1</cp:revision>
  <dcterms:created xsi:type="dcterms:W3CDTF">2026-06-12T19:14:45Z</dcterms:created>
  <dcterms:modified xsi:type="dcterms:W3CDTF">2026-06-12T19:20:03Z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4778239a-5ddf-4a9b-a8b7-7cd52e62e059_Enabled">
    <vt:lpwstr>true</vt:lpwstr>
  </property>
  <property fmtid="{D5CDD505-2E9C-101B-9397-08002B2CF9AE}" pid="3" name="MSIP_Label_4778239a-5ddf-4a9b-a8b7-7cd52e62e059_SetDate">
    <vt:lpwstr>2026-06-12T19:20:03Z</vt:lpwstr>
  </property>
  <property fmtid="{D5CDD505-2E9C-101B-9397-08002B2CF9AE}" pid="4" name="MSIP_Label_4778239a-5ddf-4a9b-a8b7-7cd52e62e059_Method">
    <vt:lpwstr>Privileged</vt:lpwstr>
  </property>
  <property fmtid="{D5CDD505-2E9C-101B-9397-08002B2CF9AE}" pid="5" name="MSIP_Label_4778239a-5ddf-4a9b-a8b7-7cd52e62e059_Name">
    <vt:lpwstr>InternalUseOnly</vt:lpwstr>
  </property>
  <property fmtid="{D5CDD505-2E9C-101B-9397-08002B2CF9AE}" pid="6" name="MSIP_Label_4778239a-5ddf-4a9b-a8b7-7cd52e62e059_SiteId">
    <vt:lpwstr>c382e4a5-eb78-4106-9133-a5dfb1569c2f</vt:lpwstr>
  </property>
  <property fmtid="{D5CDD505-2E9C-101B-9397-08002B2CF9AE}" pid="7" name="MSIP_Label_4778239a-5ddf-4a9b-a8b7-7cd52e62e059_ActionId">
    <vt:lpwstr>69ac3763-942c-4128-aa70-13a68cbd7a7c</vt:lpwstr>
  </property>
  <property fmtid="{D5CDD505-2E9C-101B-9397-08002B2CF9AE}" pid="8" name="MSIP_Label_4778239a-5ddf-4a9b-a8b7-7cd52e62e059_ContentBits">
    <vt:lpwstr>0</vt:lpwstr>
  </property>
  <property fmtid="{D5CDD505-2E9C-101B-9397-08002B2CF9AE}" pid="9" name="MSIP_Label_4778239a-5ddf-4a9b-a8b7-7cd52e62e059_Tag">
    <vt:lpwstr>10, 0, 1, 1</vt:lpwstr>
  </property>
</Properties>
</file>